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57" r:id="rId3"/>
    <p:sldId id="259" r:id="rId4"/>
    <p:sldId id="260" r:id="rId5"/>
    <p:sldId id="261" r:id="rId6"/>
    <p:sldId id="262" r:id="rId7"/>
    <p:sldId id="270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0"/>
    <a:srgbClr val="934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4012A-FE00-734C-84B1-BBF8F897955D}" v="1" dt="2024-09-09T08:10:46.416"/>
    <p1510:client id="{36B30EE8-6128-A847-908F-45B892155A7A}" v="333" dt="2024-09-06T15:14:04.782"/>
    <p1510:client id="{5D457710-F901-4803-BEA7-EDB68FB21459}" v="2" dt="2024-09-09T08:07:31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3"/>
    <p:restoredTop sz="94657"/>
  </p:normalViewPr>
  <p:slideViewPr>
    <p:cSldViewPr snapToGrid="0">
      <p:cViewPr varScale="1">
        <p:scale>
          <a:sx n="143" d="100"/>
          <a:sy n="143" d="100"/>
        </p:scale>
        <p:origin x="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0BBFD-8A60-0A46-AC4B-B98DB3ECD032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46DA-A52B-8646-8C2A-E31AD40961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457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46DA-A52B-8646-8C2A-E31AD409613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699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46DA-A52B-8646-8C2A-E31AD409613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508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92BF9-7869-454B-E462-86B86C1F2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AB71162-210E-AF9C-700D-408F9ACEB2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1412D6-1AC7-8A29-DA10-193CFD423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1E4AE9-557B-061D-4279-811CCB6DF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46DA-A52B-8646-8C2A-E31AD409613C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470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04662-42AA-B6D6-626E-6B45EBF96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313986-9E43-10DC-7CBD-3D869BF04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50B43F-A574-8499-680C-5CAEA6BF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BB7-F014-1445-B97B-AFD0490C78AC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81BF27-22BA-DA74-835C-52ECDC7A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E83294-9254-C966-4E16-D3EFAB41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3A7-BB13-624A-B2C8-4EBB77EAA8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715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6050A-79AD-410D-2624-19F26E5E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69E2446-242D-6C84-3A73-8B84419DA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9FB48F-64E6-5C00-A22E-EAEFCFE2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BB7-F014-1445-B97B-AFD0490C78AC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B33CBB-3D6C-8A86-0DE7-0A633A0C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0DC743-26FF-45CB-630F-5CA3716F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3A7-BB13-624A-B2C8-4EBB77EAA8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860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ED504EC-675D-D32C-8AFA-5A2C06676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EE35F6-7784-28C2-40E4-9AE9B803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C4BDDA-4B87-8B2B-456B-EF68B523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BB7-F014-1445-B97B-AFD0490C78AC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1C6879-38AD-C666-4840-96D7BC32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687B89-CD50-AB8B-786C-39DF4887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3A7-BB13-624A-B2C8-4EBB77EAA8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943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9E833-9BEB-9801-6557-CF737005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51A64B-185F-71BA-DE66-19482E30A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924A8D-03CF-22C4-7BA7-4D0359F0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BB7-F014-1445-B97B-AFD0490C78AC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430553-9A09-EEE5-4342-BF6957642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C99DF9-8535-DB31-4940-9672AC4E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3A7-BB13-624A-B2C8-4EBB77EAA8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582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5359D-9DBB-C4B1-FF15-C0CECF87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F364FD-DD3C-2EA8-A3E8-73ADBF880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6EE43C-65F0-905E-C886-0089D450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BB7-F014-1445-B97B-AFD0490C78AC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AFDF8B-4359-B66F-142A-EBC33176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0BABDD-7BE6-C3EA-71D4-B8D06F98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3A7-BB13-624A-B2C8-4EBB77EAA8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266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07BFE-C989-EE15-4424-5ABD8241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B9AD33-55C8-46D5-A8D1-8D955E0B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675738-284D-A4BD-B942-B57DC7825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E4F01A-E448-0BEB-7A95-840B1210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BB7-F014-1445-B97B-AFD0490C78AC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093A5F-ED54-6D4D-AD3C-FAAC6E0C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FD733E-F48E-3C60-F25F-47370C73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3A7-BB13-624A-B2C8-4EBB77EAA8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065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294EA-B319-9CF1-4EE7-1D2DDF0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6C12A5-9A1E-FCDC-0952-45DECBB36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F04632-4A38-E424-95A8-1A989969E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9281413-7866-3F59-C8DC-890232055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3E21E9-74E8-A572-9C0A-195400F6E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A28969-CC71-A983-CF8E-7235EE73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BB7-F014-1445-B97B-AFD0490C78AC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EA4FC61-0C32-EFDF-2ADA-7AA158D5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31BE9A8-17F5-15D6-B5AC-1A104C9F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3A7-BB13-624A-B2C8-4EBB77EAA8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766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1A225-9702-ED85-8996-51D4220B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03946EF-2079-11B7-128D-4BB0473A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BB7-F014-1445-B97B-AFD0490C78AC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724B355-842D-64C9-3D28-A0B1CE77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BB55E0-C2FD-FA09-8173-41BBDC9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3A7-BB13-624A-B2C8-4EBB77EAA8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965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4216A9-8503-8334-4CE2-6666D977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BB7-F014-1445-B97B-AFD0490C78AC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FC5C5AD-B0D0-8142-ACDB-54891C84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135DDB-37C7-FD8E-BDD2-A9104BC9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3A7-BB13-624A-B2C8-4EBB77EAA8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738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C3A0C-97E1-4188-15BB-9737CD2E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9ED081-8431-3DDF-6AF4-AE1EBF9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128920-9A97-66EF-36CF-33687945E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7947E5-7A28-A5EA-332A-6AFA86F2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BB7-F014-1445-B97B-AFD0490C78AC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785403-A8EA-6FCB-E6F3-C63DF3ED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9616EF-1394-D8FF-F452-C2D11B11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3A7-BB13-624A-B2C8-4EBB77EAA8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401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04829-8800-8D85-1FA2-47C8BB5F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49E77DF-B8E7-BCA1-8B2F-4B4F5AC53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B92FFC-798E-91F0-FE85-DCCB3186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B29F97-C59B-693A-B5AB-0FCB1969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DBB7-F014-1445-B97B-AFD0490C78AC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C189AA-1488-135A-0E97-92552C81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9D89CF-ADA1-7D66-69B8-C63E6E89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63A7-BB13-624A-B2C8-4EBB77EAA8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670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FCA567C-1DBF-D1F3-553B-AA5F71D8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2A0E75-858A-CE53-C17B-A1051A603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84A940-65EC-D49D-22F9-5223F4272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CDBB7-F014-1445-B97B-AFD0490C78AC}" type="datetimeFigureOut">
              <a:rPr lang="nl-BE" smtClean="0"/>
              <a:t>9/09/2024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2D1F61-1766-3604-3739-93231DD8E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717B1A-667C-83FB-5C96-6A1D13128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3463A7-BB13-624A-B2C8-4EBB77EAA8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4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co.be/masterclass-b2b-marketingplan-2025/?utm_source=slidedeck&amp;utm_medium=tekst&amp;utm_campaign=sprint-3" TargetMode="External"/><Relationship Id="rId3" Type="http://schemas.openxmlformats.org/officeDocument/2006/relationships/image" Target="../media/image7.jpeg"/><Relationship Id="rId7" Type="http://schemas.openxmlformats.org/officeDocument/2006/relationships/hyperlink" Target="mailto:contact@comco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tel:+3293293016" TargetMode="External"/><Relationship Id="rId5" Type="http://schemas.openxmlformats.org/officeDocument/2006/relationships/hyperlink" Target="https://www.comco.be/blog/strategisch-b2b-marketingplan-opstellen/?utm_source=slidedeck&amp;utm_medium=tekst&amp;utm_campaign=sprint-3" TargetMode="External"/><Relationship Id="rId4" Type="http://schemas.openxmlformats.org/officeDocument/2006/relationships/hyperlink" Target="https://www.linkedin.com/groups/1288377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persoon, overdekt, staan, hond&#10;&#10;Automatisch gegenereerde beschrijving">
            <a:extLst>
              <a:ext uri="{FF2B5EF4-FFF2-40B4-BE49-F238E27FC236}">
                <a16:creationId xmlns:a16="http://schemas.microsoft.com/office/drawing/2014/main" id="{5C480229-98DA-44AB-9CB9-9208D8553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5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persoon, kleding, Menselijk gezicht&#10;&#10;Automatisch gegenereerde beschrijving">
            <a:extLst>
              <a:ext uri="{FF2B5EF4-FFF2-40B4-BE49-F238E27FC236}">
                <a16:creationId xmlns:a16="http://schemas.microsoft.com/office/drawing/2014/main" id="{8876BFDA-139D-47C1-1832-BF3839F6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3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schermopname, Menselijk gezicht, persoon, clown&#10;&#10;Automatisch gegenereerde beschrijving">
            <a:extLst>
              <a:ext uri="{FF2B5EF4-FFF2-40B4-BE49-F238E27FC236}">
                <a16:creationId xmlns:a16="http://schemas.microsoft.com/office/drawing/2014/main" id="{06EE8E63-3BFA-0BEC-DA28-5588476763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overdekt, hond&#10;&#10;Automatisch gegenereerde beschrijving">
            <a:extLst>
              <a:ext uri="{FF2B5EF4-FFF2-40B4-BE49-F238E27FC236}">
                <a16:creationId xmlns:a16="http://schemas.microsoft.com/office/drawing/2014/main" id="{22880713-34D7-0C90-AAF4-472AF883A6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Menselijk gezicht, kleding, persoon, glimlach&#10;&#10;Automatisch gegenereerde beschrijving">
            <a:extLst>
              <a:ext uri="{FF2B5EF4-FFF2-40B4-BE49-F238E27FC236}">
                <a16:creationId xmlns:a16="http://schemas.microsoft.com/office/drawing/2014/main" id="{AAA3E80E-B95F-EF0D-AFFA-03BBAC13B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F657C8-A625-7D74-4BFC-AF31FE57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" b="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151451-8705-2196-5770-78AE96F85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B875D6E-A95A-3567-6BA9-4846577F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" b="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C9548B-BAC1-6331-BE03-5B47F59F6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A05B75A-D8B1-A8B8-4885-A7D230D80CF0}"/>
              </a:ext>
            </a:extLst>
          </p:cNvPr>
          <p:cNvSpPr txBox="1"/>
          <p:nvPr/>
        </p:nvSpPr>
        <p:spPr>
          <a:xfrm>
            <a:off x="8412847" y="2493218"/>
            <a:ext cx="30436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br>
              <a:rPr lang="nl-NL" sz="1600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</a:br>
            <a:r>
              <a:rPr lang="nl-NL" sz="1600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  <a:t> </a:t>
            </a:r>
          </a:p>
          <a:p>
            <a:pPr rtl="0"/>
            <a:r>
              <a:rPr lang="nl-NL" sz="1600" b="1">
                <a:solidFill>
                  <a:srgbClr val="FFF3E0"/>
                </a:solidFill>
                <a:effectLst/>
                <a:latin typeface="Aptos" panose="020B0004020202020204" pitchFamily="34" charset="0"/>
              </a:rPr>
              <a:t>Word lid van de </a:t>
            </a:r>
            <a:r>
              <a:rPr lang="nl-NL" sz="1600" b="1">
                <a:solidFill>
                  <a:srgbClr val="934CFF"/>
                </a:solidFill>
                <a:effectLst/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b2b </a:t>
            </a:r>
            <a:r>
              <a:rPr lang="nl-NL" sz="1600" b="1" err="1">
                <a:solidFill>
                  <a:srgbClr val="934CFF"/>
                </a:solidFill>
                <a:effectLst/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earlybirds</a:t>
            </a:r>
            <a:r>
              <a:rPr lang="nl-NL" sz="1600" b="1">
                <a:solidFill>
                  <a:srgbClr val="934CFF"/>
                </a:solidFill>
                <a:effectLst/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-community op LinkedIn</a:t>
            </a:r>
            <a:r>
              <a:rPr lang="nl-NL" sz="1600" b="1">
                <a:solidFill>
                  <a:srgbClr val="934C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nl-NL" sz="1600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  <a:t>en stel jouw prangende vraag aan</a:t>
            </a:r>
          </a:p>
          <a:p>
            <a:pPr rtl="0"/>
            <a:r>
              <a:rPr lang="nl-NL" sz="1600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  <a:t>ervaren vakgenoten. </a:t>
            </a:r>
          </a:p>
          <a:p>
            <a:pPr rtl="0"/>
            <a:r>
              <a:rPr lang="nl-NL" sz="1600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  <a:t> </a:t>
            </a:r>
          </a:p>
          <a:p>
            <a:pPr rtl="0"/>
            <a:endParaRPr lang="nl-NL" sz="1600">
              <a:solidFill>
                <a:srgbClr val="FFF3E0"/>
              </a:solidFill>
              <a:effectLst/>
              <a:latin typeface="Aptos Light" panose="020B0004020202020204" pitchFamily="34" charset="0"/>
            </a:endParaRPr>
          </a:p>
          <a:p>
            <a:pPr rtl="0"/>
            <a:r>
              <a:rPr lang="nl-NL" sz="1600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  <a:t> 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3B2E2D9-EB81-6ABD-2424-7954714D3B07}"/>
              </a:ext>
            </a:extLst>
          </p:cNvPr>
          <p:cNvSpPr txBox="1"/>
          <p:nvPr/>
        </p:nvSpPr>
        <p:spPr>
          <a:xfrm>
            <a:off x="1101928" y="2746286"/>
            <a:ext cx="29149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nl-NL" sz="1600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  <a:t>  </a:t>
            </a:r>
          </a:p>
          <a:p>
            <a:pPr rtl="0"/>
            <a:r>
              <a:rPr lang="nl-NL" sz="1600" b="1">
                <a:solidFill>
                  <a:srgbClr val="FFF3E0"/>
                </a:solidFill>
                <a:effectLst/>
                <a:latin typeface="Aptos" panose="020B0004020202020204" pitchFamily="34" charset="0"/>
              </a:rPr>
              <a:t>Check</a:t>
            </a:r>
            <a:r>
              <a:rPr lang="nl-NL" sz="1600" b="1">
                <a:solidFill>
                  <a:srgbClr val="934C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nl-NL" sz="1600" b="1">
                <a:solidFill>
                  <a:srgbClr val="934CFF"/>
                </a:solidFill>
                <a:effectLst/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onze longread</a:t>
            </a:r>
            <a:r>
              <a:rPr lang="nl-NL" sz="1600">
                <a:solidFill>
                  <a:srgbClr val="934CFF"/>
                </a:solidFill>
                <a:effectLst/>
                <a:latin typeface="Aptos Light" panose="020B0004020202020204" pitchFamily="34" charset="0"/>
              </a:rPr>
              <a:t> </a:t>
            </a:r>
            <a:r>
              <a:rPr lang="nl-NL" sz="1600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  <a:t>waarin we de vijf meest gestelde vragen over b2b-marketing tackelden. Frisse inzichten verzekerd. </a:t>
            </a:r>
          </a:p>
          <a:p>
            <a:pPr rtl="0"/>
            <a:endParaRPr lang="nl-NL" sz="1600">
              <a:solidFill>
                <a:srgbClr val="FFF3E0"/>
              </a:solidFill>
              <a:latin typeface="Aptos Light" panose="020B0004020202020204" pitchFamily="34" charset="0"/>
            </a:endParaRPr>
          </a:p>
          <a:p>
            <a:pPr rtl="0"/>
            <a:endParaRPr lang="nl-NL" sz="1600">
              <a:solidFill>
                <a:srgbClr val="FFF3E0"/>
              </a:solidFill>
              <a:latin typeface="Aptos Light" panose="020B00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590193A-CC0A-C33D-7BDD-89808A9E53C8}"/>
              </a:ext>
            </a:extLst>
          </p:cNvPr>
          <p:cNvSpPr txBox="1"/>
          <p:nvPr/>
        </p:nvSpPr>
        <p:spPr>
          <a:xfrm>
            <a:off x="4325555" y="2972246"/>
            <a:ext cx="3834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>
                <a:solidFill>
                  <a:srgbClr val="00206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🧠</a:t>
            </a:r>
            <a:endParaRPr lang="nl-BE" sz="160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CAB46C5-D1F1-0460-6CFC-7B8AB4115215}"/>
              </a:ext>
            </a:extLst>
          </p:cNvPr>
          <p:cNvSpPr txBox="1"/>
          <p:nvPr/>
        </p:nvSpPr>
        <p:spPr>
          <a:xfrm>
            <a:off x="814859" y="3002549"/>
            <a:ext cx="50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>
                <a:solidFill>
                  <a:srgbClr val="00206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💡</a:t>
            </a:r>
            <a:endParaRPr lang="nl-BE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E4DEEE7-F8F5-7F92-EF03-7BD8FB5C4A70}"/>
              </a:ext>
            </a:extLst>
          </p:cNvPr>
          <p:cNvSpPr txBox="1"/>
          <p:nvPr/>
        </p:nvSpPr>
        <p:spPr>
          <a:xfrm>
            <a:off x="1138031" y="4671624"/>
            <a:ext cx="8037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nl-NL" sz="1600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  <a:t>Of geef ons gewoon </a:t>
            </a:r>
            <a:r>
              <a:rPr lang="nl-NL" sz="1600" b="1">
                <a:solidFill>
                  <a:srgbClr val="FFF3E0"/>
                </a:solidFill>
                <a:effectLst/>
                <a:latin typeface="Aptos" panose="020B0004020202020204" pitchFamily="34" charset="0"/>
              </a:rPr>
              <a:t>een seintje</a:t>
            </a:r>
            <a:r>
              <a:rPr lang="nl-NL" sz="1600">
                <a:solidFill>
                  <a:srgbClr val="FFF3E0"/>
                </a:solidFill>
                <a:latin typeface="Aptos" panose="020B0004020202020204" pitchFamily="34" charset="0"/>
              </a:rPr>
              <a:t>. </a:t>
            </a:r>
            <a:r>
              <a:rPr lang="nl-NL" sz="1600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  <a:t>Wij horen graag hoe we kunnen helpen.</a:t>
            </a:r>
          </a:p>
          <a:p>
            <a:pPr rtl="0"/>
            <a:r>
              <a:rPr lang="nl-NL" sz="1600">
                <a:solidFill>
                  <a:srgbClr val="934CFF"/>
                </a:solidFill>
                <a:effectLst/>
                <a:latin typeface="Aptos Light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+32 9 329 30 16</a:t>
            </a:r>
            <a:endParaRPr lang="nl-NL" sz="1600">
              <a:solidFill>
                <a:srgbClr val="934CFF"/>
              </a:solidFill>
              <a:latin typeface="Aptos Light" panose="020B0004020202020204" pitchFamily="34" charset="0"/>
            </a:endParaRPr>
          </a:p>
          <a:p>
            <a:pPr rtl="0"/>
            <a:r>
              <a:rPr lang="nl-NL" sz="1600">
                <a:solidFill>
                  <a:srgbClr val="934CFF"/>
                </a:solidFill>
                <a:effectLst/>
                <a:latin typeface="Aptos Light" panose="020B0004020202020204" pitchFamily="34" charset="0"/>
                <a:hlinkClick r:id="rId7" tooltip="mailto:contact@comco.b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contact@comco.be</a:t>
            </a:r>
            <a:endParaRPr lang="nl-NL" sz="1600">
              <a:solidFill>
                <a:srgbClr val="934CFF"/>
              </a:solidFill>
              <a:effectLst/>
              <a:latin typeface="Aptos Light" panose="020B0004020202020204" pitchFamily="34" charset="0"/>
            </a:endParaRPr>
          </a:p>
          <a:p>
            <a:pPr rtl="0"/>
            <a:r>
              <a:rPr lang="nl-NL" sz="1600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  <a:t> </a:t>
            </a:r>
          </a:p>
          <a:p>
            <a:pPr rtl="0"/>
            <a:r>
              <a:rPr lang="nl-NL" sz="1600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  <a:t>In ieder geval: veel succes en happy planning </a:t>
            </a:r>
            <a:r>
              <a:rPr lang="nl-NL" sz="1600" err="1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  <a:t>season</a:t>
            </a:r>
            <a:r>
              <a:rPr lang="nl-NL" sz="1600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  <a:t>!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1A7B5E7-97DB-801C-3949-5F17F1421375}"/>
              </a:ext>
            </a:extLst>
          </p:cNvPr>
          <p:cNvSpPr txBox="1"/>
          <p:nvPr/>
        </p:nvSpPr>
        <p:spPr>
          <a:xfrm>
            <a:off x="8029726" y="3011937"/>
            <a:ext cx="406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>
                <a:solidFill>
                  <a:srgbClr val="934CFF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🐦</a:t>
            </a:r>
            <a:r>
              <a:rPr lang="nl-NL" sz="1800">
                <a:solidFill>
                  <a:srgbClr val="934CFF"/>
                </a:solidFill>
                <a:effectLst/>
                <a:latin typeface="Aptos Light" panose="020B0004020202020204" pitchFamily="34" charset="0"/>
              </a:rPr>
              <a:t> </a:t>
            </a:r>
            <a:endParaRPr lang="nl-BE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37D7875-F8E6-C1AB-E6D1-AAD109260BC2}"/>
              </a:ext>
            </a:extLst>
          </p:cNvPr>
          <p:cNvSpPr txBox="1"/>
          <p:nvPr/>
        </p:nvSpPr>
        <p:spPr>
          <a:xfrm>
            <a:off x="778755" y="4671624"/>
            <a:ext cx="323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>
                <a:solidFill>
                  <a:srgbClr val="00206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☎️</a:t>
            </a:r>
            <a:endParaRPr lang="nl-BE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C0A6ED5-B4F4-5367-8C46-DEA8C528EAD3}"/>
              </a:ext>
            </a:extLst>
          </p:cNvPr>
          <p:cNvSpPr txBox="1"/>
          <p:nvPr/>
        </p:nvSpPr>
        <p:spPr>
          <a:xfrm>
            <a:off x="4717888" y="2977691"/>
            <a:ext cx="30436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nl-NL" sz="1600" b="1">
                <a:solidFill>
                  <a:srgbClr val="FFF3E0"/>
                </a:solidFill>
                <a:effectLst/>
                <a:latin typeface="Aptos" panose="020B0004020202020204" pitchFamily="34" charset="0"/>
              </a:rPr>
              <a:t>Kom naar</a:t>
            </a:r>
            <a:r>
              <a:rPr lang="nl-NL" sz="1600" b="1">
                <a:solidFill>
                  <a:srgbClr val="934C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nl-NL" sz="1600" b="1">
                <a:solidFill>
                  <a:srgbClr val="934CFF"/>
                </a:solidFill>
                <a:effectLst/>
                <a:latin typeface="Aptos" panose="020B00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onze masterclass</a:t>
            </a:r>
            <a:r>
              <a:rPr lang="nl-NL" sz="1600" b="1">
                <a:solidFill>
                  <a:srgbClr val="934CFF"/>
                </a:solidFill>
                <a:latin typeface="Aptos Light" panose="020B0004020202020204" pitchFamily="34" charset="0"/>
              </a:rPr>
              <a:t> </a:t>
            </a:r>
            <a:r>
              <a:rPr lang="nl-NL" sz="1600">
                <a:solidFill>
                  <a:srgbClr val="FFF3E0"/>
                </a:solidFill>
                <a:effectLst/>
                <a:latin typeface="Aptos Light" panose="020B0004020202020204" pitchFamily="34" charset="0"/>
              </a:rPr>
              <a:t>op vrijdag 25 oktober. Daar duiken we in de praktijk – en helpen we je strakke keuzes te maken.</a:t>
            </a:r>
            <a:endParaRPr lang="nl-BE" sz="1600">
              <a:solidFill>
                <a:srgbClr val="FFF3E0"/>
              </a:solidFill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Macintosh PowerPoint</Application>
  <PresentationFormat>Breedbeeld</PresentationFormat>
  <Paragraphs>21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Aptos Light</vt:lpstr>
      <vt:lpstr>Arial</vt:lpstr>
      <vt:lpstr>Segoe UI Emoji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jonas vandroemme</dc:creator>
  <cp:lastModifiedBy>Boris Vanoverbeke</cp:lastModifiedBy>
  <cp:revision>1</cp:revision>
  <dcterms:created xsi:type="dcterms:W3CDTF">2024-09-03T13:11:31Z</dcterms:created>
  <dcterms:modified xsi:type="dcterms:W3CDTF">2024-09-09T08:10:46Z</dcterms:modified>
</cp:coreProperties>
</file>